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57" r:id="rId3"/>
    <p:sldId id="659" r:id="rId4"/>
    <p:sldId id="862" r:id="rId5"/>
    <p:sldId id="1066" r:id="rId6"/>
    <p:sldId id="127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2F4463-4C18-43B5-8283-A90F8DA78603}" v="4" dt="2026-09-07T14:07:22.4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5"/>
  </p:normalViewPr>
  <p:slideViewPr>
    <p:cSldViewPr snapToGrid="0" snapToObjects="1">
      <p:cViewPr varScale="1">
        <p:scale>
          <a:sx n="119" d="100"/>
          <a:sy n="119" d="100"/>
        </p:scale>
        <p:origin x="856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852F4463-4C18-43B5-8283-A90F8DA78603}"/>
    <pc:docChg chg="mod addSld modSld modMainMaster setSldSz">
      <pc:chgData name="" userId="" providerId="" clId="Web-{852F4463-4C18-43B5-8283-A90F8DA78603}" dt="2026-09-07T14:08:14.496" v="9" actId="34807"/>
      <pc:docMkLst>
        <pc:docMk/>
      </pc:docMkLst>
      <pc:sldChg chg="addSp modSp mod setBg">
        <pc:chgData name="" userId="" providerId="" clId="Web-{852F4463-4C18-43B5-8283-A90F8DA78603}" dt="2026-09-07T14:05:12" v="3" actId="34807"/>
        <pc:sldMkLst>
          <pc:docMk/>
          <pc:sldMk cId="0" sldId="256"/>
        </pc:sldMkLst>
        <pc:spChg chg="add mod">
          <ac:chgData name="" userId="" providerId="" clId="Web-{852F4463-4C18-43B5-8283-A90F8DA78603}" dt="2026-09-07T14:04:59.905" v="1" actId="34807"/>
          <ac:spMkLst>
            <pc:docMk/>
            <pc:sldMk cId="0" sldId="256"/>
            <ac:spMk id="3" creationId="{E34A7C07-5D8C-A1EA-E36E-6E75B06F49C4}"/>
          </ac:spMkLst>
        </pc:spChg>
        <pc:spChg chg="add mod">
          <ac:chgData name="" userId="" providerId="" clId="Web-{852F4463-4C18-43B5-8283-A90F8DA78603}" dt="2026-09-07T14:04:59.905" v="1" actId="34807"/>
          <ac:spMkLst>
            <pc:docMk/>
            <pc:sldMk cId="0" sldId="256"/>
            <ac:spMk id="4" creationId="{48E1E793-3EE4-6C97-C8F5-5D6287D7E6C4}"/>
          </ac:spMkLst>
        </pc:spChg>
        <pc:spChg chg="add mod">
          <ac:chgData name="" userId="" providerId="" clId="Web-{852F4463-4C18-43B5-8283-A90F8DA78603}" dt="2026-09-07T14:04:59.905" v="1" actId="34807"/>
          <ac:spMkLst>
            <pc:docMk/>
            <pc:sldMk cId="0" sldId="256"/>
            <ac:spMk id="5" creationId="{7D27638A-060E-FC7E-167E-FD1EFC7E5491}"/>
          </ac:spMkLst>
        </pc:spChg>
        <pc:spChg chg="add mod">
          <ac:chgData name="" userId="" providerId="" clId="Web-{852F4463-4C18-43B5-8283-A90F8DA78603}" dt="2026-09-07T14:04:59.905" v="1" actId="34807"/>
          <ac:spMkLst>
            <pc:docMk/>
            <pc:sldMk cId="0" sldId="256"/>
            <ac:spMk id="6" creationId="{AB23C123-00A1-05C4-8210-44D7E7E7D43D}"/>
          </ac:spMkLst>
        </pc:spChg>
        <pc:spChg chg="add mod">
          <ac:chgData name="" userId="" providerId="" clId="Web-{852F4463-4C18-43B5-8283-A90F8DA78603}" dt="2026-09-07T14:04:59.905" v="1" actId="34807"/>
          <ac:spMkLst>
            <pc:docMk/>
            <pc:sldMk cId="0" sldId="256"/>
            <ac:spMk id="7" creationId="{374729A7-A4BE-67FC-1D66-B0A1C3891EA8}"/>
          </ac:spMkLst>
        </pc:spChg>
        <pc:picChg chg="add">
          <ac:chgData name="" userId="" providerId="" clId="Web-{852F4463-4C18-43B5-8283-A90F8DA78603}" dt="2026-09-07T14:04:59.905" v="1" actId="34807"/>
          <ac:picMkLst>
            <pc:docMk/>
            <pc:sldMk cId="0" sldId="256"/>
            <ac:picMk id="2" creationId="{C879F6A4-6EF5-CAE7-4246-8967AB6FE861}"/>
          </ac:picMkLst>
        </pc:picChg>
      </pc:sldChg>
      <pc:sldChg chg="addSp modSp add mod setBg">
        <pc:chgData name="" userId="" providerId="" clId="Web-{852F4463-4C18-43B5-8283-A90F8DA78603}" dt="2026-09-07T14:05:52.424" v="4" actId="34807"/>
        <pc:sldMkLst>
          <pc:docMk/>
          <pc:sldMk cId="1911965970" sldId="457"/>
        </pc:sldMkLst>
        <pc:spChg chg="add mod">
          <ac:chgData name="" userId="" providerId="" clId="Web-{852F4463-4C18-43B5-8283-A90F8DA78603}" dt="2026-09-07T14:05:52.424" v="4" actId="34807"/>
          <ac:spMkLst>
            <pc:docMk/>
            <pc:sldMk cId="1911965970" sldId="457"/>
            <ac:spMk id="8" creationId="{5179DF38-DA85-6B52-B160-9E06DFF38F7E}"/>
          </ac:spMkLst>
        </pc:spChg>
        <pc:spChg chg="add mod">
          <ac:chgData name="" userId="" providerId="" clId="Web-{852F4463-4C18-43B5-8283-A90F8DA78603}" dt="2026-09-07T14:05:52.424" v="4" actId="34807"/>
          <ac:spMkLst>
            <pc:docMk/>
            <pc:sldMk cId="1911965970" sldId="457"/>
            <ac:spMk id="12" creationId="{91111B53-A159-667E-16C4-FE6B45594F1F}"/>
          </ac:spMkLst>
        </pc:spChg>
        <pc:spChg chg="add mod">
          <ac:chgData name="" userId="" providerId="" clId="Web-{852F4463-4C18-43B5-8283-A90F8DA78603}" dt="2026-09-07T14:05:52.424" v="4" actId="34807"/>
          <ac:spMkLst>
            <pc:docMk/>
            <pc:sldMk cId="1911965970" sldId="457"/>
            <ac:spMk id="13" creationId="{E7203692-D85B-AC0B-2A9F-B2E53740DEA4}"/>
          </ac:spMkLst>
        </pc:spChg>
        <pc:spChg chg="add mod">
          <ac:chgData name="" userId="" providerId="" clId="Web-{852F4463-4C18-43B5-8283-A90F8DA78603}" dt="2026-09-07T14:05:52.424" v="4" actId="34807"/>
          <ac:spMkLst>
            <pc:docMk/>
            <pc:sldMk cId="1911965970" sldId="457"/>
            <ac:spMk id="14" creationId="{24F40AA0-F223-D010-428F-4BEDF7015A39}"/>
          </ac:spMkLst>
        </pc:spChg>
        <pc:spChg chg="add mod">
          <ac:chgData name="" userId="" providerId="" clId="Web-{852F4463-4C18-43B5-8283-A90F8DA78603}" dt="2026-09-07T14:05:52.424" v="4" actId="34807"/>
          <ac:spMkLst>
            <pc:docMk/>
            <pc:sldMk cId="1911965970" sldId="457"/>
            <ac:spMk id="16" creationId="{652B964B-1898-AA16-B7E5-DE7896B4D5DE}"/>
          </ac:spMkLst>
        </pc:spChg>
        <pc:spChg chg="add mod">
          <ac:chgData name="" userId="" providerId="" clId="Web-{852F4463-4C18-43B5-8283-A90F8DA78603}" dt="2026-09-07T14:05:52.424" v="4" actId="34807"/>
          <ac:spMkLst>
            <pc:docMk/>
            <pc:sldMk cId="1911965970" sldId="457"/>
            <ac:spMk id="17" creationId="{4A4116A2-FBE3-224D-5CC1-8859A94884A3}"/>
          </ac:spMkLst>
        </pc:spChg>
        <pc:spChg chg="add mod">
          <ac:chgData name="" userId="" providerId="" clId="Web-{852F4463-4C18-43B5-8283-A90F8DA78603}" dt="2026-09-07T14:05:52.424" v="4" actId="34807"/>
          <ac:spMkLst>
            <pc:docMk/>
            <pc:sldMk cId="1911965970" sldId="457"/>
            <ac:spMk id="19" creationId="{CF4CD76E-BDAB-F584-E6AC-EB94F4B187B9}"/>
          </ac:spMkLst>
        </pc:spChg>
        <pc:spChg chg="add mod">
          <ac:chgData name="" userId="" providerId="" clId="Web-{852F4463-4C18-43B5-8283-A90F8DA78603}" dt="2026-09-07T14:05:52.424" v="4" actId="34807"/>
          <ac:spMkLst>
            <pc:docMk/>
            <pc:sldMk cId="1911965970" sldId="457"/>
            <ac:spMk id="20" creationId="{3137A9E2-041F-7C37-424E-FF0AB88F4997}"/>
          </ac:spMkLst>
        </pc:spChg>
        <pc:spChg chg="add mod">
          <ac:chgData name="" userId="" providerId="" clId="Web-{852F4463-4C18-43B5-8283-A90F8DA78603}" dt="2026-09-07T14:05:52.424" v="4" actId="34807"/>
          <ac:spMkLst>
            <pc:docMk/>
            <pc:sldMk cId="1911965970" sldId="457"/>
            <ac:spMk id="21" creationId="{C50DD3EF-405D-FC8F-1F52-06BC69724D1E}"/>
          </ac:spMkLst>
        </pc:spChg>
        <pc:spChg chg="add mod">
          <ac:chgData name="" userId="" providerId="" clId="Web-{852F4463-4C18-43B5-8283-A90F8DA78603}" dt="2026-09-07T14:05:52.424" v="4" actId="34807"/>
          <ac:spMkLst>
            <pc:docMk/>
            <pc:sldMk cId="1911965970" sldId="457"/>
            <ac:spMk id="22" creationId="{5494853D-0830-2553-8035-D29212C1C5AC}"/>
          </ac:spMkLst>
        </pc:spChg>
      </pc:sldChg>
      <pc:sldChg chg="addSp modSp add mod setBg">
        <pc:chgData name="" userId="" providerId="" clId="Web-{852F4463-4C18-43B5-8283-A90F8DA78603}" dt="2026-09-07T14:06:17.863" v="5" actId="34807"/>
        <pc:sldMkLst>
          <pc:docMk/>
          <pc:sldMk cId="1493600954" sldId="659"/>
        </pc:sldMkLst>
        <pc:spChg chg="add mod">
          <ac:chgData name="" userId="" providerId="" clId="Web-{852F4463-4C18-43B5-8283-A90F8DA78603}" dt="2026-09-07T14:06:17.863" v="5" actId="34807"/>
          <ac:spMkLst>
            <pc:docMk/>
            <pc:sldMk cId="1493600954" sldId="659"/>
            <ac:spMk id="23" creationId="{5FA5C41D-C441-090F-76B7-9A5E5600B986}"/>
          </ac:spMkLst>
        </pc:spChg>
        <pc:spChg chg="add mod">
          <ac:chgData name="" userId="" providerId="" clId="Web-{852F4463-4C18-43B5-8283-A90F8DA78603}" dt="2026-09-07T14:06:17.863" v="5" actId="34807"/>
          <ac:spMkLst>
            <pc:docMk/>
            <pc:sldMk cId="1493600954" sldId="659"/>
            <ac:spMk id="25" creationId="{5D09A233-8899-051F-BE67-DA67F81D700F}"/>
          </ac:spMkLst>
        </pc:spChg>
        <pc:spChg chg="add mod">
          <ac:chgData name="" userId="" providerId="" clId="Web-{852F4463-4C18-43B5-8283-A90F8DA78603}" dt="2026-09-07T14:06:17.863" v="5" actId="34807"/>
          <ac:spMkLst>
            <pc:docMk/>
            <pc:sldMk cId="1493600954" sldId="659"/>
            <ac:spMk id="26" creationId="{C81B8523-F62D-A308-D7EB-018A23009871}"/>
          </ac:spMkLst>
        </pc:spChg>
        <pc:spChg chg="add mod">
          <ac:chgData name="" userId="" providerId="" clId="Web-{852F4463-4C18-43B5-8283-A90F8DA78603}" dt="2026-09-07T14:06:17.863" v="5" actId="34807"/>
          <ac:spMkLst>
            <pc:docMk/>
            <pc:sldMk cId="1493600954" sldId="659"/>
            <ac:spMk id="27" creationId="{492442A6-55DD-8035-15CE-2A6A71269896}"/>
          </ac:spMkLst>
        </pc:spChg>
        <pc:spChg chg="add mod">
          <ac:chgData name="" userId="" providerId="" clId="Web-{852F4463-4C18-43B5-8283-A90F8DA78603}" dt="2026-09-07T14:06:17.863" v="5" actId="34807"/>
          <ac:spMkLst>
            <pc:docMk/>
            <pc:sldMk cId="1493600954" sldId="659"/>
            <ac:spMk id="28" creationId="{E7F77B56-C663-B4D2-9C1B-10611B9D0AA9}"/>
          </ac:spMkLst>
        </pc:spChg>
        <pc:spChg chg="add mod">
          <ac:chgData name="" userId="" providerId="" clId="Web-{852F4463-4C18-43B5-8283-A90F8DA78603}" dt="2026-09-07T14:06:17.863" v="5" actId="34807"/>
          <ac:spMkLst>
            <pc:docMk/>
            <pc:sldMk cId="1493600954" sldId="659"/>
            <ac:spMk id="31" creationId="{32C79F06-0293-2DB2-248F-1D23A250694B}"/>
          </ac:spMkLst>
        </pc:spChg>
        <pc:spChg chg="add mod">
          <ac:chgData name="" userId="" providerId="" clId="Web-{852F4463-4C18-43B5-8283-A90F8DA78603}" dt="2026-09-07T14:06:17.863" v="5" actId="34807"/>
          <ac:spMkLst>
            <pc:docMk/>
            <pc:sldMk cId="1493600954" sldId="659"/>
            <ac:spMk id="32" creationId="{66CE0BC7-764D-2C65-B3BE-0DF98763D7F4}"/>
          </ac:spMkLst>
        </pc:spChg>
        <pc:spChg chg="add mod">
          <ac:chgData name="" userId="" providerId="" clId="Web-{852F4463-4C18-43B5-8283-A90F8DA78603}" dt="2026-09-07T14:06:17.863" v="5" actId="34807"/>
          <ac:spMkLst>
            <pc:docMk/>
            <pc:sldMk cId="1493600954" sldId="659"/>
            <ac:spMk id="34" creationId="{84CCE2E2-3778-649C-BE80-8DA5299B529B}"/>
          </ac:spMkLst>
        </pc:spChg>
        <pc:spChg chg="add mod">
          <ac:chgData name="" userId="" providerId="" clId="Web-{852F4463-4C18-43B5-8283-A90F8DA78603}" dt="2026-09-07T14:06:17.863" v="5" actId="34807"/>
          <ac:spMkLst>
            <pc:docMk/>
            <pc:sldMk cId="1493600954" sldId="659"/>
            <ac:spMk id="37" creationId="{A3F1B1CE-A8FB-67FC-CD55-6B17A7F84D88}"/>
          </ac:spMkLst>
        </pc:spChg>
        <pc:spChg chg="add mod">
          <ac:chgData name="" userId="" providerId="" clId="Web-{852F4463-4C18-43B5-8283-A90F8DA78603}" dt="2026-09-07T14:06:17.863" v="5" actId="34807"/>
          <ac:spMkLst>
            <pc:docMk/>
            <pc:sldMk cId="1493600954" sldId="659"/>
            <ac:spMk id="38" creationId="{BE6B9CEF-5E28-3E33-7062-630BCB42C6D1}"/>
          </ac:spMkLst>
        </pc:spChg>
      </pc:sldChg>
      <pc:sldChg chg="addSp modSp add mod setBg">
        <pc:chgData name="" userId="" providerId="" clId="Web-{852F4463-4C18-43B5-8283-A90F8DA78603}" dt="2026-09-07T14:07:22.477" v="7" actId="34807"/>
        <pc:sldMkLst>
          <pc:docMk/>
          <pc:sldMk cId="160535297" sldId="862"/>
        </pc:sldMkLst>
        <pc:spChg chg="add mod">
          <ac:chgData name="" userId="" providerId="" clId="Web-{852F4463-4C18-43B5-8283-A90F8DA78603}" dt="2026-09-07T14:07:16.555" v="6" actId="34807"/>
          <ac:spMkLst>
            <pc:docMk/>
            <pc:sldMk cId="160535297" sldId="862"/>
            <ac:spMk id="39" creationId="{01A3D544-BC0C-139B-E3B0-C86FA0B6B891}"/>
          </ac:spMkLst>
        </pc:spChg>
        <pc:spChg chg="add mod">
          <ac:chgData name="" userId="" providerId="" clId="Web-{852F4463-4C18-43B5-8283-A90F8DA78603}" dt="2026-09-07T14:07:16.555" v="6" actId="34807"/>
          <ac:spMkLst>
            <pc:docMk/>
            <pc:sldMk cId="160535297" sldId="862"/>
            <ac:spMk id="40" creationId="{EEBD5152-99DB-B349-F86D-C370D876D9BB}"/>
          </ac:spMkLst>
        </pc:spChg>
        <pc:spChg chg="add mod">
          <ac:chgData name="" userId="" providerId="" clId="Web-{852F4463-4C18-43B5-8283-A90F8DA78603}" dt="2026-09-07T14:07:16.555" v="6" actId="34807"/>
          <ac:spMkLst>
            <pc:docMk/>
            <pc:sldMk cId="160535297" sldId="862"/>
            <ac:spMk id="41" creationId="{7BE14880-4EFA-F56A-D5A6-B9E509C62CF9}"/>
          </ac:spMkLst>
        </pc:spChg>
        <pc:spChg chg="add mod">
          <ac:chgData name="" userId="" providerId="" clId="Web-{852F4463-4C18-43B5-8283-A90F8DA78603}" dt="2026-09-07T14:07:16.555" v="6" actId="34807"/>
          <ac:spMkLst>
            <pc:docMk/>
            <pc:sldMk cId="160535297" sldId="862"/>
            <ac:spMk id="42" creationId="{45EFEBD3-BE25-A71F-0299-37886089D4F3}"/>
          </ac:spMkLst>
        </pc:spChg>
        <pc:spChg chg="add mod">
          <ac:chgData name="" userId="" providerId="" clId="Web-{852F4463-4C18-43B5-8283-A90F8DA78603}" dt="2026-09-07T14:07:16.555" v="6" actId="34807"/>
          <ac:spMkLst>
            <pc:docMk/>
            <pc:sldMk cId="160535297" sldId="862"/>
            <ac:spMk id="44" creationId="{77F8E3E7-BD71-5442-9E25-3B1FA55F3681}"/>
          </ac:spMkLst>
        </pc:spChg>
        <pc:spChg chg="add mod">
          <ac:chgData name="" userId="" providerId="" clId="Web-{852F4463-4C18-43B5-8283-A90F8DA78603}" dt="2026-09-07T14:07:16.555" v="6" actId="34807"/>
          <ac:spMkLst>
            <pc:docMk/>
            <pc:sldMk cId="160535297" sldId="862"/>
            <ac:spMk id="45" creationId="{EC9AD1AB-4614-68C2-5B3F-B7A4D357A83D}"/>
          </ac:spMkLst>
        </pc:spChg>
        <pc:spChg chg="add mod">
          <ac:chgData name="" userId="" providerId="" clId="Web-{852F4463-4C18-43B5-8283-A90F8DA78603}" dt="2026-09-07T14:07:16.555" v="6" actId="34807"/>
          <ac:spMkLst>
            <pc:docMk/>
            <pc:sldMk cId="160535297" sldId="862"/>
            <ac:spMk id="46" creationId="{8F14AE67-3783-AF6A-DCC2-3E46E45964E5}"/>
          </ac:spMkLst>
        </pc:spChg>
        <pc:spChg chg="add mod">
          <ac:chgData name="" userId="" providerId="" clId="Web-{852F4463-4C18-43B5-8283-A90F8DA78603}" dt="2026-09-07T14:07:16.555" v="6" actId="34807"/>
          <ac:spMkLst>
            <pc:docMk/>
            <pc:sldMk cId="160535297" sldId="862"/>
            <ac:spMk id="48" creationId="{1408613D-1F88-1A7E-ED46-C5AC7D08CCD7}"/>
          </ac:spMkLst>
        </pc:spChg>
        <pc:spChg chg="add mod">
          <ac:chgData name="" userId="" providerId="" clId="Web-{852F4463-4C18-43B5-8283-A90F8DA78603}" dt="2026-09-07T14:07:16.555" v="6" actId="34807"/>
          <ac:spMkLst>
            <pc:docMk/>
            <pc:sldMk cId="160535297" sldId="862"/>
            <ac:spMk id="49" creationId="{0593389F-517F-D3DE-F041-9A0FD3842209}"/>
          </ac:spMkLst>
        </pc:spChg>
        <pc:spChg chg="add mod">
          <ac:chgData name="" userId="" providerId="" clId="Web-{852F4463-4C18-43B5-8283-A90F8DA78603}" dt="2026-09-07T14:07:16.555" v="6" actId="34807"/>
          <ac:spMkLst>
            <pc:docMk/>
            <pc:sldMk cId="160535297" sldId="862"/>
            <ac:spMk id="50" creationId="{ACBAC9B7-338B-C583-4D11-2A9CCE6EBEB8}"/>
          </ac:spMkLst>
        </pc:spChg>
        <pc:spChg chg="mod">
          <ac:chgData name="" userId="" providerId="" clId="Web-{852F4463-4C18-43B5-8283-A90F8DA78603}" dt="2026-09-07T14:07:22.477" v="7" actId="34807"/>
          <ac:spMkLst>
            <pc:docMk/>
            <pc:sldMk cId="160535297" sldId="862"/>
            <ac:spMk id="52" creationId="{67576CB6-3DE0-13BB-3EFC-98B1D59C99A2}"/>
          </ac:spMkLst>
        </pc:spChg>
      </pc:sldChg>
      <pc:sldChg chg="addSp modSp add mod setBg">
        <pc:chgData name="" userId="" providerId="" clId="Web-{852F4463-4C18-43B5-8283-A90F8DA78603}" dt="2026-09-07T14:07:56.636" v="8" actId="34807"/>
        <pc:sldMkLst>
          <pc:docMk/>
          <pc:sldMk cId="1099064699" sldId="1066"/>
        </pc:sldMkLst>
        <pc:spChg chg="add mod">
          <ac:chgData name="" userId="" providerId="" clId="Web-{852F4463-4C18-43B5-8283-A90F8DA78603}" dt="2026-09-07T14:07:56.636" v="8" actId="34807"/>
          <ac:spMkLst>
            <pc:docMk/>
            <pc:sldMk cId="1099064699" sldId="1066"/>
            <ac:spMk id="54" creationId="{66F53077-53E4-EB2D-9F07-307DD47F692E}"/>
          </ac:spMkLst>
        </pc:spChg>
        <pc:spChg chg="add mod">
          <ac:chgData name="" userId="" providerId="" clId="Web-{852F4463-4C18-43B5-8283-A90F8DA78603}" dt="2026-09-07T14:07:56.636" v="8" actId="34807"/>
          <ac:spMkLst>
            <pc:docMk/>
            <pc:sldMk cId="1099064699" sldId="1066"/>
            <ac:spMk id="55" creationId="{D56C6004-00F0-6F25-65D3-68D4B04D79BC}"/>
          </ac:spMkLst>
        </pc:spChg>
        <pc:spChg chg="add mod">
          <ac:chgData name="" userId="" providerId="" clId="Web-{852F4463-4C18-43B5-8283-A90F8DA78603}" dt="2026-09-07T14:07:56.636" v="8" actId="34807"/>
          <ac:spMkLst>
            <pc:docMk/>
            <pc:sldMk cId="1099064699" sldId="1066"/>
            <ac:spMk id="56" creationId="{A8D1EBA4-63D6-1F14-E5EB-83F680307889}"/>
          </ac:spMkLst>
        </pc:spChg>
        <pc:spChg chg="add mod">
          <ac:chgData name="" userId="" providerId="" clId="Web-{852F4463-4C18-43B5-8283-A90F8DA78603}" dt="2026-09-07T14:07:56.636" v="8" actId="34807"/>
          <ac:spMkLst>
            <pc:docMk/>
            <pc:sldMk cId="1099064699" sldId="1066"/>
            <ac:spMk id="57" creationId="{ABA78D8B-4CA0-E43D-2F1B-BC4C4F614EA5}"/>
          </ac:spMkLst>
        </pc:spChg>
        <pc:spChg chg="add mod">
          <ac:chgData name="" userId="" providerId="" clId="Web-{852F4463-4C18-43B5-8283-A90F8DA78603}" dt="2026-09-07T14:07:56.636" v="8" actId="34807"/>
          <ac:spMkLst>
            <pc:docMk/>
            <pc:sldMk cId="1099064699" sldId="1066"/>
            <ac:spMk id="60" creationId="{88FB00EF-D0F4-3ED8-B3EA-CEB9374E7E33}"/>
          </ac:spMkLst>
        </pc:spChg>
        <pc:spChg chg="add mod">
          <ac:chgData name="" userId="" providerId="" clId="Web-{852F4463-4C18-43B5-8283-A90F8DA78603}" dt="2026-09-07T14:07:56.636" v="8" actId="34807"/>
          <ac:spMkLst>
            <pc:docMk/>
            <pc:sldMk cId="1099064699" sldId="1066"/>
            <ac:spMk id="61" creationId="{2ED2E41B-F76C-C41E-F810-FBE39A1EDD84}"/>
          </ac:spMkLst>
        </pc:spChg>
        <pc:spChg chg="add mod">
          <ac:chgData name="" userId="" providerId="" clId="Web-{852F4463-4C18-43B5-8283-A90F8DA78603}" dt="2026-09-07T14:07:56.636" v="8" actId="34807"/>
          <ac:spMkLst>
            <pc:docMk/>
            <pc:sldMk cId="1099064699" sldId="1066"/>
            <ac:spMk id="62" creationId="{9E9BFDD8-3F54-B8F7-5553-F0AD7B51C364}"/>
          </ac:spMkLst>
        </pc:spChg>
        <pc:spChg chg="add mod">
          <ac:chgData name="" userId="" providerId="" clId="Web-{852F4463-4C18-43B5-8283-A90F8DA78603}" dt="2026-09-07T14:07:56.636" v="8" actId="34807"/>
          <ac:spMkLst>
            <pc:docMk/>
            <pc:sldMk cId="1099064699" sldId="1066"/>
            <ac:spMk id="63" creationId="{76CF8B3D-9294-2458-E9ED-B873D63FC55B}"/>
          </ac:spMkLst>
        </pc:spChg>
        <pc:spChg chg="add mod">
          <ac:chgData name="" userId="" providerId="" clId="Web-{852F4463-4C18-43B5-8283-A90F8DA78603}" dt="2026-09-07T14:07:56.636" v="8" actId="34807"/>
          <ac:spMkLst>
            <pc:docMk/>
            <pc:sldMk cId="1099064699" sldId="1066"/>
            <ac:spMk id="65" creationId="{22DA2E72-538C-081D-AB5A-8C0E5DB2DDC8}"/>
          </ac:spMkLst>
        </pc:spChg>
        <pc:spChg chg="add mod">
          <ac:chgData name="" userId="" providerId="" clId="Web-{852F4463-4C18-43B5-8283-A90F8DA78603}" dt="2026-09-07T14:07:56.636" v="8" actId="34807"/>
          <ac:spMkLst>
            <pc:docMk/>
            <pc:sldMk cId="1099064699" sldId="1066"/>
            <ac:spMk id="66" creationId="{8F72E5AD-5047-D3AC-B885-19E27A21C24A}"/>
          </ac:spMkLst>
        </pc:spChg>
      </pc:sldChg>
      <pc:sldChg chg="addSp modSp add mod setBg">
        <pc:chgData name="" userId="" providerId="" clId="Web-{852F4463-4C18-43B5-8283-A90F8DA78603}" dt="2026-09-07T14:08:14.496" v="9" actId="34807"/>
        <pc:sldMkLst>
          <pc:docMk/>
          <pc:sldMk cId="10831937" sldId="1271"/>
        </pc:sldMkLst>
        <pc:spChg chg="add mod">
          <ac:chgData name="" userId="" providerId="" clId="Web-{852F4463-4C18-43B5-8283-A90F8DA78603}" dt="2026-09-07T14:08:14.496" v="9" actId="34807"/>
          <ac:spMkLst>
            <pc:docMk/>
            <pc:sldMk cId="10831937" sldId="1271"/>
            <ac:spMk id="67" creationId="{E1C40B29-317B-D012-4681-7FEE0D3D1411}"/>
          </ac:spMkLst>
        </pc:spChg>
        <pc:spChg chg="add mod">
          <ac:chgData name="" userId="" providerId="" clId="Web-{852F4463-4C18-43B5-8283-A90F8DA78603}" dt="2026-09-07T14:08:14.496" v="9" actId="34807"/>
          <ac:spMkLst>
            <pc:docMk/>
            <pc:sldMk cId="10831937" sldId="1271"/>
            <ac:spMk id="68" creationId="{C07B54F7-9366-C7D8-8BC4-573AF39B46C9}"/>
          </ac:spMkLst>
        </pc:spChg>
        <pc:spChg chg="add mod">
          <ac:chgData name="" userId="" providerId="" clId="Web-{852F4463-4C18-43B5-8283-A90F8DA78603}" dt="2026-09-07T14:08:14.496" v="9" actId="34807"/>
          <ac:spMkLst>
            <pc:docMk/>
            <pc:sldMk cId="10831937" sldId="1271"/>
            <ac:spMk id="69" creationId="{BF889B8D-0F03-426D-2E3B-9E208438D991}"/>
          </ac:spMkLst>
        </pc:spChg>
        <pc:spChg chg="add mod">
          <ac:chgData name="" userId="" providerId="" clId="Web-{852F4463-4C18-43B5-8283-A90F8DA78603}" dt="2026-09-07T14:08:14.496" v="9" actId="34807"/>
          <ac:spMkLst>
            <pc:docMk/>
            <pc:sldMk cId="10831937" sldId="1271"/>
            <ac:spMk id="70" creationId="{C5518F89-7D92-65BA-489B-3EBF395ABD75}"/>
          </ac:spMkLst>
        </pc:spChg>
        <pc:spChg chg="add mod">
          <ac:chgData name="" userId="" providerId="" clId="Web-{852F4463-4C18-43B5-8283-A90F8DA78603}" dt="2026-09-07T14:08:14.496" v="9" actId="34807"/>
          <ac:spMkLst>
            <pc:docMk/>
            <pc:sldMk cId="10831937" sldId="1271"/>
            <ac:spMk id="71" creationId="{F39615CA-3049-CDC6-3B81-4C70E872CB2C}"/>
          </ac:spMkLst>
        </pc:spChg>
      </pc:sldChg>
      <pc:sldMasterChg chg="modSp modSldLayout">
        <pc:chgData name="" userId="" providerId="" clId="Web-{852F4463-4C18-43B5-8283-A90F8DA78603}" dt="2026-09-07T14:04:46.217" v="0" actId="34807"/>
        <pc:sldMasterMkLst>
          <pc:docMk/>
          <pc:sldMasterMk cId="2209977519" sldId="2147483648"/>
        </pc:sldMasterMkLst>
        <pc:spChg chg="mod">
          <ac:chgData name="" userId="" providerId="" clId="Web-{852F4463-4C18-43B5-8283-A90F8DA78603}" dt="2026-09-07T14:04:46.217" v="0" actId="34807"/>
          <ac:spMkLst>
            <pc:docMk/>
            <pc:sldMasterMk cId="2209977519" sldId="2147483648"/>
            <ac:spMk id="2" creationId="{00000000-0000-0000-0000-000000000000}"/>
          </ac:spMkLst>
        </pc:spChg>
        <pc:spChg chg="mod">
          <ac:chgData name="" userId="" providerId="" clId="Web-{852F4463-4C18-43B5-8283-A90F8DA78603}" dt="2026-09-07T14:04:46.217" v="0" actId="34807"/>
          <ac:spMkLst>
            <pc:docMk/>
            <pc:sldMasterMk cId="2209977519" sldId="2147483648"/>
            <ac:spMk id="3" creationId="{00000000-0000-0000-0000-000000000000}"/>
          </ac:spMkLst>
        </pc:spChg>
        <pc:spChg chg="mod">
          <ac:chgData name="" userId="" providerId="" clId="Web-{852F4463-4C18-43B5-8283-A90F8DA78603}" dt="2026-09-07T14:04:46.217" v="0" actId="34807"/>
          <ac:spMkLst>
            <pc:docMk/>
            <pc:sldMasterMk cId="2209977519" sldId="2147483648"/>
            <ac:spMk id="4" creationId="{00000000-0000-0000-0000-000000000000}"/>
          </ac:spMkLst>
        </pc:spChg>
        <pc:spChg chg="mod">
          <ac:chgData name="" userId="" providerId="" clId="Web-{852F4463-4C18-43B5-8283-A90F8DA78603}" dt="2026-09-07T14:04:46.217" v="0" actId="34807"/>
          <ac:spMkLst>
            <pc:docMk/>
            <pc:sldMasterMk cId="2209977519" sldId="2147483648"/>
            <ac:spMk id="5" creationId="{00000000-0000-0000-0000-000000000000}"/>
          </ac:spMkLst>
        </pc:spChg>
        <pc:spChg chg="mod">
          <ac:chgData name="" userId="" providerId="" clId="Web-{852F4463-4C18-43B5-8283-A90F8DA78603}" dt="2026-09-07T14:04:46.217" v="0" actId="34807"/>
          <ac:spMkLst>
            <pc:docMk/>
            <pc:sldMasterMk cId="2209977519" sldId="2147483648"/>
            <ac:spMk id="6" creationId="{00000000-0000-0000-0000-000000000000}"/>
          </ac:spMkLst>
        </pc:spChg>
        <pc:sldLayoutChg chg="modSp">
          <pc:chgData name="" userId="" providerId="" clId="Web-{852F4463-4C18-43B5-8283-A90F8DA78603}" dt="2026-09-07T14:04:46.217" v="0" actId="34807"/>
          <pc:sldLayoutMkLst>
            <pc:docMk/>
            <pc:sldMasterMk cId="2209977519" sldId="2147483648"/>
            <pc:sldLayoutMk cId="3168075583" sldId="2147483649"/>
          </pc:sldLayoutMkLst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3168075583" sldId="2147483649"/>
              <ac:spMk id="2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3168075583" sldId="2147483649"/>
              <ac:spMk id="3" creationId="{00000000-0000-0000-0000-000000000000}"/>
            </ac:spMkLst>
          </pc:spChg>
        </pc:sldLayoutChg>
        <pc:sldLayoutChg chg="modSp">
          <pc:chgData name="" userId="" providerId="" clId="Web-{852F4463-4C18-43B5-8283-A90F8DA78603}" dt="2026-09-07T14:04:46.217" v="0" actId="34807"/>
          <pc:sldLayoutMkLst>
            <pc:docMk/>
            <pc:sldMasterMk cId="2209977519" sldId="2147483648"/>
            <pc:sldLayoutMk cId="960648375" sldId="2147483651"/>
          </pc:sldLayoutMkLst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960648375" sldId="2147483651"/>
              <ac:spMk id="2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960648375" sldId="2147483651"/>
              <ac:spMk id="3" creationId="{00000000-0000-0000-0000-000000000000}"/>
            </ac:spMkLst>
          </pc:spChg>
        </pc:sldLayoutChg>
        <pc:sldLayoutChg chg="modSp">
          <pc:chgData name="" userId="" providerId="" clId="Web-{852F4463-4C18-43B5-8283-A90F8DA78603}" dt="2026-09-07T14:04:46.217" v="0" actId="34807"/>
          <pc:sldLayoutMkLst>
            <pc:docMk/>
            <pc:sldMasterMk cId="2209977519" sldId="2147483648"/>
            <pc:sldLayoutMk cId="2782244947" sldId="2147483652"/>
          </pc:sldLayoutMkLst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2782244947" sldId="2147483652"/>
              <ac:spMk id="3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2782244947" sldId="2147483652"/>
              <ac:spMk id="4" creationId="{00000000-0000-0000-0000-000000000000}"/>
            </ac:spMkLst>
          </pc:spChg>
        </pc:sldLayoutChg>
        <pc:sldLayoutChg chg="modSp">
          <pc:chgData name="" userId="" providerId="" clId="Web-{852F4463-4C18-43B5-8283-A90F8DA78603}" dt="2026-09-07T14:04:46.217" v="0" actId="34807"/>
          <pc:sldLayoutMkLst>
            <pc:docMk/>
            <pc:sldMasterMk cId="2209977519" sldId="2147483648"/>
            <pc:sldLayoutMk cId="990158736" sldId="2147483653"/>
          </pc:sldLayoutMkLst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990158736" sldId="2147483653"/>
              <ac:spMk id="3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990158736" sldId="2147483653"/>
              <ac:spMk id="4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990158736" sldId="2147483653"/>
              <ac:spMk id="5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990158736" sldId="2147483653"/>
              <ac:spMk id="6" creationId="{00000000-0000-0000-0000-000000000000}"/>
            </ac:spMkLst>
          </pc:spChg>
        </pc:sldLayoutChg>
        <pc:sldLayoutChg chg="modSp">
          <pc:chgData name="" userId="" providerId="" clId="Web-{852F4463-4C18-43B5-8283-A90F8DA78603}" dt="2026-09-07T14:04:46.217" v="0" actId="34807"/>
          <pc:sldLayoutMkLst>
            <pc:docMk/>
            <pc:sldMasterMk cId="2209977519" sldId="2147483648"/>
            <pc:sldLayoutMk cId="1840726560" sldId="2147483656"/>
          </pc:sldLayoutMkLst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1840726560" sldId="2147483656"/>
              <ac:spMk id="2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1840726560" sldId="2147483656"/>
              <ac:spMk id="3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1840726560" sldId="2147483656"/>
              <ac:spMk id="4" creationId="{00000000-0000-0000-0000-000000000000}"/>
            </ac:spMkLst>
          </pc:spChg>
        </pc:sldLayoutChg>
        <pc:sldLayoutChg chg="modSp">
          <pc:chgData name="" userId="" providerId="" clId="Web-{852F4463-4C18-43B5-8283-A90F8DA78603}" dt="2026-09-07T14:04:46.217" v="0" actId="34807"/>
          <pc:sldLayoutMkLst>
            <pc:docMk/>
            <pc:sldMasterMk cId="2209977519" sldId="2147483648"/>
            <pc:sldLayoutMk cId="3889236939" sldId="2147483657"/>
          </pc:sldLayoutMkLst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3889236939" sldId="2147483657"/>
              <ac:spMk id="2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3889236939" sldId="2147483657"/>
              <ac:spMk id="3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3889236939" sldId="2147483657"/>
              <ac:spMk id="4" creationId="{00000000-0000-0000-0000-000000000000}"/>
            </ac:spMkLst>
          </pc:spChg>
        </pc:sldLayoutChg>
        <pc:sldLayoutChg chg="modSp">
          <pc:chgData name="" userId="" providerId="" clId="Web-{852F4463-4C18-43B5-8283-A90F8DA78603}" dt="2026-09-07T14:04:46.217" v="0" actId="34807"/>
          <pc:sldLayoutMkLst>
            <pc:docMk/>
            <pc:sldMasterMk cId="2209977519" sldId="2147483648"/>
            <pc:sldLayoutMk cId="3612223792" sldId="2147483659"/>
          </pc:sldLayoutMkLst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3612223792" sldId="2147483659"/>
              <ac:spMk id="2" creationId="{00000000-0000-0000-0000-000000000000}"/>
            </ac:spMkLst>
          </pc:spChg>
          <pc:spChg chg="mod">
            <ac:chgData name="" userId="" providerId="" clId="Web-{852F4463-4C18-43B5-8283-A90F8DA78603}" dt="2026-09-07T14:04:46.217" v="0" actId="34807"/>
            <ac:spMkLst>
              <pc:docMk/>
              <pc:sldMasterMk cId="2209977519" sldId="2147483648"/>
              <pc:sldLayoutMk cId="3612223792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5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79F6A4-6EF5-CAE7-4246-8967AB6FE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34A7C07-5D8C-A1EA-E36E-6E75B06F4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151A">
              <a:alpha val="4500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E1E793-3EE4-6C97-C8F5-5D6287D7E6C4}"/>
              </a:ext>
            </a:extLst>
          </p:cNvPr>
          <p:cNvSpPr/>
          <p:nvPr/>
        </p:nvSpPr>
        <p:spPr>
          <a:xfrm>
            <a:off x="685800" y="2286000"/>
            <a:ext cx="10820400" cy="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4FD1C5"/>
                </a:solidFill>
                <a:effectLst/>
                <a:latin typeface="Calibri" panose="020F0502020204030204" pitchFamily="34" charset="0"/>
              </a:rPr>
              <a:t>THE RESONANT IDENTITY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27638A-060E-FC7E-167E-FD1EFC7E5491}"/>
              </a:ext>
            </a:extLst>
          </p:cNvPr>
          <p:cNvSpPr/>
          <p:nvPr/>
        </p:nvSpPr>
        <p:spPr>
          <a:xfrm>
            <a:off x="685800" y="2850000"/>
            <a:ext cx="10820400" cy="9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The Data Loop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23C123-00A1-05C4-8210-44D7E7E7D43D}"/>
              </a:ext>
            </a:extLst>
          </p:cNvPr>
          <p:cNvSpPr/>
          <p:nvPr/>
        </p:nvSpPr>
        <p:spPr>
          <a:xfrm>
            <a:off x="685800" y="4120000"/>
            <a:ext cx="10820400" cy="48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How Curiosity Breaks the Chain — and Rebuilds Truth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4729A7-A4BE-67FC-1D66-B0A1C3891EA8}"/>
              </a:ext>
            </a:extLst>
          </p:cNvPr>
          <p:cNvSpPr/>
          <p:nvPr/>
        </p:nvSpPr>
        <p:spPr>
          <a:xfrm>
            <a:off x="685800" y="5900000"/>
            <a:ext cx="10820400" cy="4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9FC6C2"/>
                </a:solidFill>
                <a:effectLst/>
                <a:latin typeface="Calibri" panose="020F0502020204030204" pitchFamily="34" charset="0"/>
              </a:rPr>
              <a:t>Episode 18 · The Resonant Identity · </a:t>
            </a:r>
            <a:r>
              <a:rPr lang="en-US" sz="1400" dirty="0" err="1">
                <a:solidFill>
                  <a:srgbClr val="9FC6C2"/>
                </a:solidFill>
                <a:effectLst/>
                <a:latin typeface="Calibri" panose="020F0502020204030204" pitchFamily="34" charset="0"/>
              </a:rPr>
              <a:t>TheResonantIdentity.com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5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79DF38-DA85-6B52-B160-9E06DFF38F7E}"/>
              </a:ext>
            </a:extLst>
          </p:cNvPr>
          <p:cNvSpPr/>
          <p:nvPr/>
        </p:nvSpPr>
        <p:spPr>
          <a:xfrm>
            <a:off x="457200" y="457200"/>
            <a:ext cx="112776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4FD1C5"/>
                </a:solidFill>
                <a:effectLst/>
                <a:latin typeface="Calibri" panose="020F0502020204030204" pitchFamily="34" charset="0"/>
              </a:rPr>
              <a:t>THE DATA LOOP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DC10893-6779-0079-29E7-F44D3EE22DC3}"/>
              </a:ext>
            </a:extLst>
          </p:cNvPr>
          <p:cNvSpPr/>
          <p:nvPr/>
        </p:nvSpPr>
        <p:spPr>
          <a:xfrm>
            <a:off x="457200" y="960000"/>
            <a:ext cx="11277600" cy="11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Curiosity meets the same trigger and chooses a different response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C8F4A0-5D8F-568E-29A6-0500BB7E445F}"/>
              </a:ext>
            </a:extLst>
          </p:cNvPr>
          <p:cNvSpPr/>
          <p:nvPr/>
        </p:nvSpPr>
        <p:spPr>
          <a:xfrm>
            <a:off x="457200" y="2360000"/>
            <a:ext cx="3530600" cy="146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D4368F-61BB-6B68-89A2-2CA08EC7CFF6}"/>
              </a:ext>
            </a:extLst>
          </p:cNvPr>
          <p:cNvSpPr/>
          <p:nvPr/>
        </p:nvSpPr>
        <p:spPr>
          <a:xfrm>
            <a:off x="4330700" y="2360000"/>
            <a:ext cx="3530600" cy="146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111B53-A159-667E-16C4-FE6B45594F1F}"/>
              </a:ext>
            </a:extLst>
          </p:cNvPr>
          <p:cNvSpPr/>
          <p:nvPr/>
        </p:nvSpPr>
        <p:spPr>
          <a:xfrm>
            <a:off x="8204200" y="2360000"/>
            <a:ext cx="3530600" cy="146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203692-D85B-AC0B-2A9F-B2E53740DEA4}"/>
              </a:ext>
            </a:extLst>
          </p:cNvPr>
          <p:cNvSpPr/>
          <p:nvPr/>
        </p:nvSpPr>
        <p:spPr>
          <a:xfrm>
            <a:off x="457200" y="2360000"/>
            <a:ext cx="3530600" cy="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Same Trigger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F40AA0-F223-D010-428F-4BEDF7015A39}"/>
              </a:ext>
            </a:extLst>
          </p:cNvPr>
          <p:cNvSpPr/>
          <p:nvPr/>
        </p:nvSpPr>
        <p:spPr>
          <a:xfrm>
            <a:off x="4330700" y="2360000"/>
            <a:ext cx="3530600" cy="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The Threshold</a:t>
            </a: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087A98-28E2-2278-1DEF-91D194140623}"/>
              </a:ext>
            </a:extLst>
          </p:cNvPr>
          <p:cNvSpPr/>
          <p:nvPr/>
        </p:nvSpPr>
        <p:spPr>
          <a:xfrm>
            <a:off x="8204200" y="2360000"/>
            <a:ext cx="3530600" cy="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Data-Driven Decision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2B964B-1898-AA16-B7E5-DE7896B4D5DE}"/>
              </a:ext>
            </a:extLst>
          </p:cNvPr>
          <p:cNvSpPr/>
          <p:nvPr/>
        </p:nvSpPr>
        <p:spPr>
          <a:xfrm>
            <a:off x="457200" y="28200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The discomfort still shows up: cues, doubts, reactivity. Nothing about the moment itself changes.</a:t>
            </a: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4116A2-FBE3-224D-5CC1-8859A94884A3}"/>
              </a:ext>
            </a:extLst>
          </p:cNvPr>
          <p:cNvSpPr/>
          <p:nvPr/>
        </p:nvSpPr>
        <p:spPr>
          <a:xfrm>
            <a:off x="4330700" y="28200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Instead of giving in to reactivity, we step toward curiosity. One choice changes everything that follows.</a:t>
            </a: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8D512C-9045-1B21-A8E0-DDD1F9D1705B}"/>
              </a:ext>
            </a:extLst>
          </p:cNvPr>
          <p:cNvSpPr/>
          <p:nvPr/>
        </p:nvSpPr>
        <p:spPr>
          <a:xfrm>
            <a:off x="8204200" y="28200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We treat the Data Point as neutral information, not a verdict, and choose our next step deliberately.</a:t>
            </a:r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CF4CD76E-BDAB-F584-E6AC-EB94F4B187B9}"/>
              </a:ext>
            </a:extLst>
          </p:cNvPr>
          <p:cNvSpPr/>
          <p:nvPr/>
        </p:nvSpPr>
        <p:spPr>
          <a:xfrm>
            <a:off x="3987800" y="2907120"/>
            <a:ext cx="342900" cy="365760"/>
          </a:xfrm>
          <a:prstGeom prst="rightArrow">
            <a:avLst/>
          </a:prstGeom>
          <a:solidFill>
            <a:srgbClr val="4FD1C5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3137A9E2-041F-7C37-424E-FF0AB88F4997}"/>
              </a:ext>
            </a:extLst>
          </p:cNvPr>
          <p:cNvSpPr/>
          <p:nvPr/>
        </p:nvSpPr>
        <p:spPr>
          <a:xfrm>
            <a:off x="7861300" y="2907120"/>
            <a:ext cx="342900" cy="365760"/>
          </a:xfrm>
          <a:prstGeom prst="rightArrow">
            <a:avLst/>
          </a:prstGeom>
          <a:solidFill>
            <a:srgbClr val="4FD1C5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0DD3EF-405D-FC8F-1F52-06BC69724D1E}"/>
              </a:ext>
            </a:extLst>
          </p:cNvPr>
          <p:cNvSpPr/>
          <p:nvPr/>
        </p:nvSpPr>
        <p:spPr>
          <a:xfrm>
            <a:off x="457200" y="4100000"/>
            <a:ext cx="11277600" cy="7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>
                <a:solidFill>
                  <a:srgbClr val="9FC6C2"/>
                </a:solidFill>
                <a:effectLst/>
                <a:latin typeface="Calibri" panose="020F0502020204030204" pitchFamily="34" charset="0"/>
              </a:rPr>
              <a:t>The trigger never changes. What we do with it decides which loop we run.</a:t>
            </a:r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494853D-0830-2553-8035-D29212C1C5AC}"/>
              </a:ext>
            </a:extLst>
          </p:cNvPr>
          <p:cNvSpPr/>
          <p:nvPr/>
        </p:nvSpPr>
        <p:spPr>
          <a:xfrm>
            <a:off x="457200" y="5813186"/>
            <a:ext cx="112776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5C6B70"/>
                </a:solidFill>
                <a:effectLst/>
                <a:latin typeface="Calibri" panose="020F0502020204030204" pitchFamily="34" charset="0"/>
              </a:rPr>
              <a:t>Source: Chapter 12, The Resonance Core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965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5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FA5C41D-C441-090F-76B7-9A5E5600B986}"/>
              </a:ext>
            </a:extLst>
          </p:cNvPr>
          <p:cNvSpPr/>
          <p:nvPr/>
        </p:nvSpPr>
        <p:spPr>
          <a:xfrm>
            <a:off x="457200" y="457200"/>
            <a:ext cx="11277600" cy="11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One trigger, six steps: how curiosity leads to Identity Evolution</a:t>
            </a: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0953B4-6F6A-F892-B726-E9DDC1B51AB5}"/>
              </a:ext>
            </a:extLst>
          </p:cNvPr>
          <p:cNvSpPr/>
          <p:nvPr/>
        </p:nvSpPr>
        <p:spPr>
          <a:xfrm>
            <a:off x="457200" y="2098200"/>
            <a:ext cx="1593850" cy="57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01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TRIGGER</a:t>
            </a:r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09A233-8899-051F-BE67-DA67F81D700F}"/>
              </a:ext>
            </a:extLst>
          </p:cNvPr>
          <p:cNvSpPr/>
          <p:nvPr/>
        </p:nvSpPr>
        <p:spPr>
          <a:xfrm>
            <a:off x="2393950" y="2098200"/>
            <a:ext cx="1593850" cy="57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02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PRESENCE</a:t>
            </a:r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1B8523-F62D-A308-D7EB-018A23009871}"/>
              </a:ext>
            </a:extLst>
          </p:cNvPr>
          <p:cNvSpPr/>
          <p:nvPr/>
        </p:nvSpPr>
        <p:spPr>
          <a:xfrm>
            <a:off x="4330700" y="2098200"/>
            <a:ext cx="1593850" cy="57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03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INQUIRY</a:t>
            </a: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92442A6-55DD-8035-15CE-2A6A71269896}"/>
              </a:ext>
            </a:extLst>
          </p:cNvPr>
          <p:cNvSpPr/>
          <p:nvPr/>
        </p:nvSpPr>
        <p:spPr>
          <a:xfrm>
            <a:off x="6267450" y="2098200"/>
            <a:ext cx="1593850" cy="57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04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REFLECTION</a:t>
            </a:r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7F77B56-C663-B4D2-9C1B-10611B9D0AA9}"/>
              </a:ext>
            </a:extLst>
          </p:cNvPr>
          <p:cNvSpPr/>
          <p:nvPr/>
        </p:nvSpPr>
        <p:spPr>
          <a:xfrm>
            <a:off x="8204200" y="2098200"/>
            <a:ext cx="1593850" cy="57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05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ACTION</a:t>
            </a:r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3737C82-7949-1662-9439-4A90BECABC56}"/>
              </a:ext>
            </a:extLst>
          </p:cNvPr>
          <p:cNvSpPr/>
          <p:nvPr/>
        </p:nvSpPr>
        <p:spPr>
          <a:xfrm>
            <a:off x="10140950" y="2098200"/>
            <a:ext cx="1593850" cy="570000"/>
          </a:xfrm>
          <a:prstGeom prst="rect">
            <a:avLst/>
          </a:prstGeom>
          <a:solidFill>
            <a:srgbClr val="4FD1C5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10151A"/>
                </a:solidFill>
                <a:effectLst/>
                <a:latin typeface="Calibri" panose="020F0502020204030204" pitchFamily="34" charset="0"/>
              </a:rPr>
              <a:t>06</a:t>
            </a:r>
          </a:p>
          <a:p>
            <a:pPr>
              <a:buNone/>
            </a:pPr>
            <a:r>
              <a:rPr lang="en-US" sz="1400" b="1">
                <a:solidFill>
                  <a:srgbClr val="10151A"/>
                </a:solidFill>
                <a:effectLst/>
                <a:latin typeface="Calibri" panose="020F0502020204030204" pitchFamily="34" charset="0"/>
              </a:rPr>
              <a:t>EVOLUTION</a:t>
            </a:r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436FFE99-690C-41D0-3848-6562C70873D7}"/>
              </a:ext>
            </a:extLst>
          </p:cNvPr>
          <p:cNvSpPr/>
          <p:nvPr/>
        </p:nvSpPr>
        <p:spPr>
          <a:xfrm>
            <a:off x="2051050" y="2200320"/>
            <a:ext cx="342900" cy="365760"/>
          </a:xfrm>
          <a:prstGeom prst="rightArrow">
            <a:avLst/>
          </a:prstGeom>
          <a:solidFill>
            <a:srgbClr val="1C7A82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32C79F06-0293-2DB2-248F-1D23A250694B}"/>
              </a:ext>
            </a:extLst>
          </p:cNvPr>
          <p:cNvSpPr/>
          <p:nvPr/>
        </p:nvSpPr>
        <p:spPr>
          <a:xfrm>
            <a:off x="3987800" y="2200320"/>
            <a:ext cx="342900" cy="365760"/>
          </a:xfrm>
          <a:prstGeom prst="rightArrow">
            <a:avLst/>
          </a:prstGeom>
          <a:solidFill>
            <a:srgbClr val="1C7A82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66CE0BC7-764D-2C65-B3BE-0DF98763D7F4}"/>
              </a:ext>
            </a:extLst>
          </p:cNvPr>
          <p:cNvSpPr/>
          <p:nvPr/>
        </p:nvSpPr>
        <p:spPr>
          <a:xfrm>
            <a:off x="5924550" y="2200320"/>
            <a:ext cx="342900" cy="365760"/>
          </a:xfrm>
          <a:prstGeom prst="rightArrow">
            <a:avLst/>
          </a:prstGeom>
          <a:solidFill>
            <a:srgbClr val="1C7A82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69D88507-4C51-ADD0-3ABD-6B5A41EDD020}"/>
              </a:ext>
            </a:extLst>
          </p:cNvPr>
          <p:cNvSpPr/>
          <p:nvPr/>
        </p:nvSpPr>
        <p:spPr>
          <a:xfrm>
            <a:off x="7861300" y="2200320"/>
            <a:ext cx="342900" cy="365760"/>
          </a:xfrm>
          <a:prstGeom prst="rightArrow">
            <a:avLst/>
          </a:prstGeom>
          <a:solidFill>
            <a:srgbClr val="1C7A82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84CCE2E2-3778-649C-BE80-8DA5299B529B}"/>
              </a:ext>
            </a:extLst>
          </p:cNvPr>
          <p:cNvSpPr/>
          <p:nvPr/>
        </p:nvSpPr>
        <p:spPr>
          <a:xfrm>
            <a:off x="9798050" y="2200320"/>
            <a:ext cx="342900" cy="365760"/>
          </a:xfrm>
          <a:prstGeom prst="rightArrow">
            <a:avLst/>
          </a:prstGeom>
          <a:solidFill>
            <a:srgbClr val="1C7A82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85FED28-AF40-B115-5000-D0359B291A3F}"/>
              </a:ext>
            </a:extLst>
          </p:cNvPr>
          <p:cNvSpPr/>
          <p:nvPr/>
        </p:nvSpPr>
        <p:spPr>
          <a:xfrm>
            <a:off x="457200" y="3599700"/>
            <a:ext cx="112776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4FD1C5"/>
                </a:solidFill>
                <a:effectLst/>
                <a:latin typeface="Calibri" panose="020F0502020204030204" pitchFamily="34" charset="0"/>
              </a:rPr>
              <a:t>EACH COMPLETION SHIFTS THE PATTERN</a:t>
            </a:r>
            <a:endParaRPr lang="en-US" sz="2400" dirty="0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2225CB04-554E-6DB6-C310-2BF64B828AFF}"/>
              </a:ext>
            </a:extLst>
          </p:cNvPr>
          <p:cNvSpPr/>
          <p:nvPr/>
        </p:nvSpPr>
        <p:spPr>
          <a:xfrm>
            <a:off x="3096000" y="4070200"/>
            <a:ext cx="6000000" cy="300000"/>
          </a:xfrm>
          <a:prstGeom prst="rightArrow">
            <a:avLst/>
          </a:prstGeom>
          <a:solidFill>
            <a:srgbClr val="4FD1C5">
              <a:alpha val="7000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3F1B1CE-A8FB-67FC-CD55-6B17A7F84D88}"/>
              </a:ext>
            </a:extLst>
          </p:cNvPr>
          <p:cNvSpPr/>
          <p:nvPr/>
        </p:nvSpPr>
        <p:spPr>
          <a:xfrm>
            <a:off x="457200" y="4541200"/>
            <a:ext cx="11277600" cy="7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 dirty="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Each time the loop completes, something in us shifts toward Identity Evolution.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E6B9CEF-5E28-3E33-7062-630BCB42C6D1}"/>
              </a:ext>
            </a:extLst>
          </p:cNvPr>
          <p:cNvSpPr/>
          <p:nvPr/>
        </p:nvSpPr>
        <p:spPr>
          <a:xfrm>
            <a:off x="457200" y="6031200"/>
            <a:ext cx="112776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5C6B70"/>
                </a:solidFill>
                <a:latin typeface="Calibri" panose="020F0502020204030204" pitchFamily="34" charset="0"/>
              </a:rPr>
              <a:t>Source: Chapter 12, The Resonance Core Framework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93600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5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01A3D544-BC0C-139B-E3B0-C86FA0B6B891}"/>
              </a:ext>
            </a:extLst>
          </p:cNvPr>
          <p:cNvSpPr/>
          <p:nvPr/>
        </p:nvSpPr>
        <p:spPr>
          <a:xfrm>
            <a:off x="457200" y="457200"/>
            <a:ext cx="11277600" cy="11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Trigger, presence, and honest inquiry open the Data Loop</a:t>
            </a:r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EBD5152-99DB-B349-F86D-C370D876D9BB}"/>
              </a:ext>
            </a:extLst>
          </p:cNvPr>
          <p:cNvSpPr/>
          <p:nvPr/>
        </p:nvSpPr>
        <p:spPr>
          <a:xfrm>
            <a:off x="457200" y="1857200"/>
            <a:ext cx="3530600" cy="143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BE14880-4EFA-F56A-D5A6-B9E509C62CF9}"/>
              </a:ext>
            </a:extLst>
          </p:cNvPr>
          <p:cNvSpPr/>
          <p:nvPr/>
        </p:nvSpPr>
        <p:spPr>
          <a:xfrm>
            <a:off x="4330700" y="1857200"/>
            <a:ext cx="3530600" cy="143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5EFEBD3-BE25-A71F-0299-37886089D4F3}"/>
              </a:ext>
            </a:extLst>
          </p:cNvPr>
          <p:cNvSpPr/>
          <p:nvPr/>
        </p:nvSpPr>
        <p:spPr>
          <a:xfrm>
            <a:off x="8204200" y="1857200"/>
            <a:ext cx="3530600" cy="1430000"/>
          </a:xfrm>
          <a:prstGeom prst="rect">
            <a:avLst/>
          </a:prstGeom>
          <a:solidFill>
            <a:srgbClr val="35525C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44836C0-E140-05BF-E162-40B299DD4D30}"/>
              </a:ext>
            </a:extLst>
          </p:cNvPr>
          <p:cNvSpPr/>
          <p:nvPr/>
        </p:nvSpPr>
        <p:spPr>
          <a:xfrm>
            <a:off x="457200" y="1857200"/>
            <a:ext cx="353060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4FD1C5"/>
                </a:solidFill>
                <a:effectLst/>
                <a:latin typeface="Calibri" panose="020F0502020204030204" pitchFamily="34" charset="0"/>
              </a:rPr>
              <a:t>01 · TRIGGER</a:t>
            </a:r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7F8E3E7-BD71-5442-9E25-3B1FA55F3681}"/>
              </a:ext>
            </a:extLst>
          </p:cNvPr>
          <p:cNvSpPr/>
          <p:nvPr/>
        </p:nvSpPr>
        <p:spPr>
          <a:xfrm>
            <a:off x="4330700" y="1857200"/>
            <a:ext cx="353060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4FD1C5"/>
                </a:solidFill>
                <a:effectLst/>
                <a:latin typeface="Calibri" panose="020F0502020204030204" pitchFamily="34" charset="0"/>
              </a:rPr>
              <a:t>02 · PRESENCE &amp; SIGNAL</a:t>
            </a:r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C9AD1AB-4614-68C2-5B3F-B7A4D357A83D}"/>
              </a:ext>
            </a:extLst>
          </p:cNvPr>
          <p:cNvSpPr/>
          <p:nvPr/>
        </p:nvSpPr>
        <p:spPr>
          <a:xfrm>
            <a:off x="8204200" y="1857200"/>
            <a:ext cx="353060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4FD1C5"/>
                </a:solidFill>
                <a:effectLst/>
                <a:latin typeface="Calibri" panose="020F0502020204030204" pitchFamily="34" charset="0"/>
              </a:rPr>
              <a:t>03 · HONEST INQUIRY</a:t>
            </a:r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F14AE67-3783-AF6A-DCC2-3E46E45964E5}"/>
              </a:ext>
            </a:extLst>
          </p:cNvPr>
          <p:cNvSpPr/>
          <p:nvPr/>
        </p:nvSpPr>
        <p:spPr>
          <a:xfrm>
            <a:off x="457200" y="22872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The same Data Point as before: a cue, a thought, a moment of discomfort or challenge.</a:t>
            </a:r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F905F58-9D70-2D9A-1B3D-BFC4FB9BDC8A}"/>
              </a:ext>
            </a:extLst>
          </p:cNvPr>
          <p:cNvSpPr/>
          <p:nvPr/>
        </p:nvSpPr>
        <p:spPr>
          <a:xfrm>
            <a:off x="4330700" y="22872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We meet the cue without suppressing it. A Data Point is information, not a verdict on who we are.</a:t>
            </a:r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408613D-1F88-1A7E-ED46-C5AC7D08CCD7}"/>
              </a:ext>
            </a:extLst>
          </p:cNvPr>
          <p:cNvSpPr/>
          <p:nvPr/>
        </p:nvSpPr>
        <p:spPr>
          <a:xfrm>
            <a:off x="8204200" y="22872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We ask what the signal means, using Interpretive Hygiene to widen the Window of Choice.</a:t>
            </a:r>
            <a:endParaRPr lang="en-US"/>
          </a:p>
        </p:txBody>
      </p:sp>
      <p:sp>
        <p:nvSpPr>
          <p:cNvPr id="49" name="Arrow: Right 48">
            <a:extLst>
              <a:ext uri="{FF2B5EF4-FFF2-40B4-BE49-F238E27FC236}">
                <a16:creationId xmlns:a16="http://schemas.microsoft.com/office/drawing/2014/main" id="{0593389F-517F-D3DE-F041-9A0FD3842209}"/>
              </a:ext>
            </a:extLst>
          </p:cNvPr>
          <p:cNvSpPr/>
          <p:nvPr/>
        </p:nvSpPr>
        <p:spPr>
          <a:xfrm>
            <a:off x="3987800" y="2389320"/>
            <a:ext cx="342900" cy="365760"/>
          </a:xfrm>
          <a:prstGeom prst="rightArrow">
            <a:avLst/>
          </a:prstGeom>
          <a:solidFill>
            <a:srgbClr val="4FD1C5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ACBAC9B7-338B-C583-4D11-2A9CCE6EBEB8}"/>
              </a:ext>
            </a:extLst>
          </p:cNvPr>
          <p:cNvSpPr/>
          <p:nvPr/>
        </p:nvSpPr>
        <p:spPr>
          <a:xfrm>
            <a:off x="7861300" y="2389320"/>
            <a:ext cx="342900" cy="365760"/>
          </a:xfrm>
          <a:prstGeom prst="rightArrow">
            <a:avLst/>
          </a:prstGeom>
          <a:solidFill>
            <a:srgbClr val="4FD1C5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7306C52-E9E7-2C2B-992E-698E574102F8}"/>
              </a:ext>
            </a:extLst>
          </p:cNvPr>
          <p:cNvSpPr/>
          <p:nvPr/>
        </p:nvSpPr>
        <p:spPr>
          <a:xfrm>
            <a:off x="457200" y="3567200"/>
            <a:ext cx="11277600" cy="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>
                <a:solidFill>
                  <a:srgbClr val="9FC6C2"/>
                </a:solidFill>
                <a:effectLst/>
                <a:latin typeface="Calibri" panose="020F0502020204030204" pitchFamily="34" charset="0"/>
              </a:rPr>
              <a:t>Interpretive Hygiene sits at the center of every data-driven decision.</a:t>
            </a:r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7576CB6-3DE0-13BB-3EFC-98B1D59C99A2}"/>
              </a:ext>
            </a:extLst>
          </p:cNvPr>
          <p:cNvSpPr/>
          <p:nvPr/>
        </p:nvSpPr>
        <p:spPr>
          <a:xfrm>
            <a:off x="1596000" y="4267200"/>
            <a:ext cx="9000000" cy="970000"/>
          </a:xfrm>
          <a:prstGeom prst="roundRect">
            <a:avLst/>
          </a:prstGeom>
          <a:solidFill>
            <a:srgbClr val="35525C"/>
          </a:solidFill>
          <a:ln w="12700">
            <a:solidFill>
              <a:srgbClr val="4FD1C5"/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“Something is happening. I want to understand it.” This holds the Data Point as neutral information, not a threat to neutralize.</a:t>
            </a:r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9C358B9-87E7-B348-51E3-2333561C6C0F}"/>
              </a:ext>
            </a:extLst>
          </p:cNvPr>
          <p:cNvSpPr/>
          <p:nvPr/>
        </p:nvSpPr>
        <p:spPr>
          <a:xfrm>
            <a:off x="457200" y="5946141"/>
            <a:ext cx="112776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5C6B70"/>
                </a:solidFill>
                <a:latin typeface="Calibri" panose="020F0502020204030204" pitchFamily="34" charset="0"/>
              </a:rPr>
              <a:t>Source: Chapter 12, The Resonance Core Framework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0535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5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66F53077-53E4-EB2D-9F07-307DD47F692E}"/>
              </a:ext>
            </a:extLst>
          </p:cNvPr>
          <p:cNvSpPr/>
          <p:nvPr/>
        </p:nvSpPr>
        <p:spPr>
          <a:xfrm>
            <a:off x="457200" y="457200"/>
            <a:ext cx="11277600" cy="10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Reflection and aligned action turn understanding into Identity Evolution</a:t>
            </a:r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56C6004-00F0-6F25-65D3-68D4B04D79BC}"/>
              </a:ext>
            </a:extLst>
          </p:cNvPr>
          <p:cNvSpPr/>
          <p:nvPr/>
        </p:nvSpPr>
        <p:spPr>
          <a:xfrm>
            <a:off x="457200" y="1797200"/>
            <a:ext cx="437388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4FD1C5"/>
                </a:solidFill>
                <a:effectLst/>
                <a:latin typeface="Calibri" panose="020F0502020204030204" pitchFamily="34" charset="0"/>
              </a:rPr>
              <a:t>04 · REFLECTION</a:t>
            </a:r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8D1EBA4-63D6-1F14-E5EB-83F680307889}"/>
              </a:ext>
            </a:extLst>
          </p:cNvPr>
          <p:cNvSpPr/>
          <p:nvPr/>
        </p:nvSpPr>
        <p:spPr>
          <a:xfrm>
            <a:off x="457200" y="2217200"/>
            <a:ext cx="4373880" cy="8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We step back and ask what the moment reveals about our patterns, needs, and inner architecture.</a:t>
            </a:r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BA78D8B-4CA0-E43D-2F1B-BC4C4F614EA5}"/>
              </a:ext>
            </a:extLst>
          </p:cNvPr>
          <p:cNvSpPr/>
          <p:nvPr/>
        </p:nvSpPr>
        <p:spPr>
          <a:xfrm>
            <a:off x="457200" y="3267200"/>
            <a:ext cx="437388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4FD1C5"/>
                </a:solidFill>
                <a:effectLst/>
                <a:latin typeface="Calibri" panose="020F0502020204030204" pitchFamily="34" charset="0"/>
              </a:rPr>
              <a:t>05 · ALIGNED ACTION</a:t>
            </a:r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9323D1A-26E7-2398-A613-D440DF95D27D}"/>
              </a:ext>
            </a:extLst>
          </p:cNvPr>
          <p:cNvSpPr/>
          <p:nvPr/>
        </p:nvSpPr>
        <p:spPr>
          <a:xfrm>
            <a:off x="457200" y="3687200"/>
            <a:ext cx="4373880" cy="8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A Minimally Viable DRIVE reaffirms our identity. Truth isn't helpful unless we act on it.</a:t>
            </a:r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0BED2C8-FB1E-3246-434B-8A8A0B9F2D3C}"/>
              </a:ext>
            </a:extLst>
          </p:cNvPr>
          <p:cNvSpPr/>
          <p:nvPr/>
        </p:nvSpPr>
        <p:spPr>
          <a:xfrm>
            <a:off x="457200" y="4737200"/>
            <a:ext cx="437388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4FD1C5"/>
                </a:solidFill>
                <a:effectLst/>
                <a:latin typeface="Calibri" panose="020F0502020204030204" pitchFamily="34" charset="0"/>
              </a:rPr>
              <a:t>06 · IDENTITY EVOLUTION</a:t>
            </a:r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8FB00EF-D0F4-3ED8-B3EA-CEB9374E7E33}"/>
              </a:ext>
            </a:extLst>
          </p:cNvPr>
          <p:cNvSpPr/>
          <p:nvPr/>
        </p:nvSpPr>
        <p:spPr>
          <a:xfrm>
            <a:off x="457200" y="5157200"/>
            <a:ext cx="4373880" cy="8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Self-judgments lose their grip. The Window of Choice widens, and new interpretations take hold.</a:t>
            </a:r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ED2E41B-F76C-C41E-F810-FBE39A1EDD84}"/>
              </a:ext>
            </a:extLst>
          </p:cNvPr>
          <p:cNvSpPr/>
          <p:nvPr/>
        </p:nvSpPr>
        <p:spPr>
          <a:xfrm>
            <a:off x="6954390" y="1797200"/>
            <a:ext cx="3000000" cy="460000"/>
          </a:xfrm>
          <a:prstGeom prst="rect">
            <a:avLst/>
          </a:prstGeom>
          <a:solidFill>
            <a:srgbClr val="3B5BA5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REFLECTION</a:t>
            </a:r>
            <a:endParaRPr lang="en-US"/>
          </a:p>
        </p:txBody>
      </p:sp>
      <p:sp>
        <p:nvSpPr>
          <p:cNvPr id="62" name="Arrow: Down 61">
            <a:extLst>
              <a:ext uri="{FF2B5EF4-FFF2-40B4-BE49-F238E27FC236}">
                <a16:creationId xmlns:a16="http://schemas.microsoft.com/office/drawing/2014/main" id="{9E9BFDD8-3F54-B8F7-5553-F0AD7B51C364}"/>
              </a:ext>
            </a:extLst>
          </p:cNvPr>
          <p:cNvSpPr/>
          <p:nvPr/>
        </p:nvSpPr>
        <p:spPr>
          <a:xfrm>
            <a:off x="8304390" y="2282200"/>
            <a:ext cx="300000" cy="250000"/>
          </a:xfrm>
          <a:prstGeom prst="downArrow">
            <a:avLst/>
          </a:prstGeom>
          <a:solidFill>
            <a:srgbClr val="9FC6C2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6CF8B3D-9294-2458-E9ED-B873D63FC55B}"/>
              </a:ext>
            </a:extLst>
          </p:cNvPr>
          <p:cNvSpPr/>
          <p:nvPr/>
        </p:nvSpPr>
        <p:spPr>
          <a:xfrm>
            <a:off x="6954390" y="2557200"/>
            <a:ext cx="3000000" cy="460000"/>
          </a:xfrm>
          <a:prstGeom prst="rect">
            <a:avLst/>
          </a:prstGeom>
          <a:solidFill>
            <a:srgbClr val="1C7A82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ACTION</a:t>
            </a:r>
            <a:endParaRPr lang="en-US"/>
          </a:p>
        </p:txBody>
      </p:sp>
      <p:sp>
        <p:nvSpPr>
          <p:cNvPr id="64" name="Arrow: Down 63">
            <a:extLst>
              <a:ext uri="{FF2B5EF4-FFF2-40B4-BE49-F238E27FC236}">
                <a16:creationId xmlns:a16="http://schemas.microsoft.com/office/drawing/2014/main" id="{3BE5F6C2-F178-2AF7-0373-5276AB4FFC9D}"/>
              </a:ext>
            </a:extLst>
          </p:cNvPr>
          <p:cNvSpPr/>
          <p:nvPr/>
        </p:nvSpPr>
        <p:spPr>
          <a:xfrm>
            <a:off x="8304390" y="3042200"/>
            <a:ext cx="300000" cy="250000"/>
          </a:xfrm>
          <a:prstGeom prst="downArrow">
            <a:avLst/>
          </a:prstGeom>
          <a:solidFill>
            <a:srgbClr val="9FC6C2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2DA2E72-538C-081D-AB5A-8C0E5DB2DDC8}"/>
              </a:ext>
            </a:extLst>
          </p:cNvPr>
          <p:cNvSpPr/>
          <p:nvPr/>
        </p:nvSpPr>
        <p:spPr>
          <a:xfrm>
            <a:off x="6954390" y="3317200"/>
            <a:ext cx="3000000" cy="460000"/>
          </a:xfrm>
          <a:prstGeom prst="rect">
            <a:avLst/>
          </a:prstGeom>
          <a:solidFill>
            <a:srgbClr val="4FD1C5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10151A"/>
                </a:solidFill>
                <a:effectLst/>
                <a:latin typeface="Calibri" panose="020F0502020204030204" pitchFamily="34" charset="0"/>
              </a:rPr>
              <a:t>EVOLUTION</a:t>
            </a:r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F72E5AD-5047-D3AC-B885-19E27A21C24A}"/>
              </a:ext>
            </a:extLst>
          </p:cNvPr>
          <p:cNvSpPr/>
          <p:nvPr/>
        </p:nvSpPr>
        <p:spPr>
          <a:xfrm>
            <a:off x="5173980" y="4100000"/>
            <a:ext cx="6560820" cy="63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>
                <a:solidFill>
                  <a:srgbClr val="9FC6C2"/>
                </a:solidFill>
                <a:effectLst/>
                <a:latin typeface="Calibri" panose="020F0502020204030204" pitchFamily="34" charset="0"/>
              </a:rPr>
              <a:t>Each completion is a micro-alignment: curiosity chosen over collapse.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6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5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E1C40B29-317B-D012-4681-7FEE0D3D1411}"/>
              </a:ext>
            </a:extLst>
          </p:cNvPr>
          <p:cNvSpPr/>
          <p:nvPr/>
        </p:nvSpPr>
        <p:spPr>
          <a:xfrm>
            <a:off x="685800" y="800000"/>
            <a:ext cx="85000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4FD1C5"/>
                </a:solidFill>
                <a:effectLst/>
                <a:latin typeface="Calibri" panose="020F0502020204030204" pitchFamily="34" charset="0"/>
              </a:rPr>
              <a:t>THE DATA LOOP · CLOSING</a:t>
            </a:r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07B54F7-9366-C7D8-8BC4-573AF39B46C9}"/>
              </a:ext>
            </a:extLst>
          </p:cNvPr>
          <p:cNvSpPr/>
          <p:nvPr/>
        </p:nvSpPr>
        <p:spPr>
          <a:xfrm>
            <a:off x="685800" y="1600000"/>
            <a:ext cx="8748656" cy="1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“Each time the loop completes, self-judgment loses its grip and a new Truth takes hold.”</a:t>
            </a:r>
            <a:endParaRPr lang="en-US" i="1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BF889B8D-0F03-426D-2E3B-9E208438D991}"/>
              </a:ext>
            </a:extLst>
          </p:cNvPr>
          <p:cNvSpPr/>
          <p:nvPr/>
        </p:nvSpPr>
        <p:spPr>
          <a:xfrm>
            <a:off x="685800" y="3300000"/>
            <a:ext cx="850000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rgbClr val="9FC6C2"/>
                </a:solidFill>
                <a:effectLst/>
                <a:latin typeface="Calibri" panose="020F0502020204030204" pitchFamily="34" charset="0"/>
              </a:rPr>
              <a:t>— </a:t>
            </a:r>
            <a:r>
              <a:rPr lang="en-US" sz="1600" i="1" dirty="0">
                <a:solidFill>
                  <a:srgbClr val="9FC6C2"/>
                </a:solidFill>
                <a:latin typeface="Calibri" panose="020F0502020204030204" pitchFamily="34" charset="0"/>
              </a:rPr>
              <a:t>Episode </a:t>
            </a:r>
            <a:r>
              <a:rPr lang="en-US" sz="1600" i="1" dirty="0">
                <a:solidFill>
                  <a:srgbClr val="9FC6C2"/>
                </a:solidFill>
                <a:effectLst/>
                <a:latin typeface="Calibri" panose="020F0502020204030204" pitchFamily="34" charset="0"/>
              </a:rPr>
              <a:t>12, The Resonant Identity</a:t>
            </a:r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5518F89-7D92-65BA-489B-3EBF395ABD75}"/>
              </a:ext>
            </a:extLst>
          </p:cNvPr>
          <p:cNvSpPr/>
          <p:nvPr/>
        </p:nvSpPr>
        <p:spPr>
          <a:xfrm>
            <a:off x="685800" y="4090000"/>
            <a:ext cx="8500000" cy="75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C7DAD8"/>
                </a:solidFill>
                <a:effectLst/>
                <a:latin typeface="Calibri" panose="020F0502020204030204" pitchFamily="34" charset="0"/>
              </a:rPr>
              <a:t>Pair this with The Judgment Loop to see the full picture.</a:t>
            </a:r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39615CA-3049-CDC6-3B81-4C70E872CB2C}"/>
              </a:ext>
            </a:extLst>
          </p:cNvPr>
          <p:cNvSpPr/>
          <p:nvPr/>
        </p:nvSpPr>
        <p:spPr>
          <a:xfrm>
            <a:off x="685800" y="5240000"/>
            <a:ext cx="850000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5C6B70"/>
                </a:solidFill>
                <a:effectLst/>
                <a:latin typeface="Calibri" panose="020F0502020204030204" pitchFamily="34" charset="0"/>
              </a:rPr>
              <a:t>THERESONANTIDENTITY.COM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1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439</Words>
  <Application>Microsoft Macintosh PowerPoint</Application>
  <PresentationFormat>Widescreen</PresentationFormat>
  <Paragraphs>56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Terence Waters</cp:lastModifiedBy>
  <cp:revision>11</cp:revision>
  <dcterms:created xsi:type="dcterms:W3CDTF">2026-09-07T14:04:37Z</dcterms:created>
  <dcterms:modified xsi:type="dcterms:W3CDTF">2026-09-07T14:21:50Z</dcterms:modified>
  <cp:category/>
</cp:coreProperties>
</file>